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66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nikaGK #2" initials="E#" lastIdx="1" clrIdx="0">
    <p:extLst>
      <p:ext uri="{19B8F6BF-5375-455C-9EA6-DF929625EA0E}">
        <p15:presenceInfo xmlns:p15="http://schemas.microsoft.com/office/powerpoint/2012/main" userId="27670f7e4332e9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4"/>
    <a:srgbClr val="959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38" autoAdjust="0"/>
  </p:normalViewPr>
  <p:slideViewPr>
    <p:cSldViewPr snapToGrid="0">
      <p:cViewPr>
        <p:scale>
          <a:sx n="100" d="100"/>
          <a:sy n="100" d="100"/>
        </p:scale>
        <p:origin x="14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4T05:31:38.529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4T05:31:38.529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D81EF-BCD6-4C70-9C3F-95FB32C5046A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90A13-A60F-4BAC-B74D-E0B88EDB9F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01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90A13-A60F-4BAC-B74D-E0B88EDB9F0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77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1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44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4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7670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884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444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974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658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81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1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78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80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0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3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37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9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74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AAAB45-4362-4E58-A118-D7466F5E02AF}" type="datetimeFigureOut">
              <a:rPr lang="ru-RU" smtClean="0"/>
              <a:t>04.09.2021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6C4985A-54C2-4385-A4FA-4D859CE080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65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3733800" cy="6858000"/>
          </a:xfrm>
          <a:prstGeom prst="rect">
            <a:avLst/>
          </a:prstGeom>
          <a:gradFill flip="none" rotWithShape="1">
            <a:gsLst>
              <a:gs pos="56000">
                <a:srgbClr val="92B9EA">
                  <a:alpha val="88000"/>
                </a:srgbClr>
              </a:gs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3850" y="1543050"/>
            <a:ext cx="3619500" cy="3771899"/>
          </a:xfrm>
        </p:spPr>
        <p:txBody>
          <a:bodyPr>
            <a:no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Apex LEGENDS </a:t>
            </a:r>
            <a:b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</a:b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UI review</a:t>
            </a:r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/>
            </a:r>
            <a:b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</a:b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Scenario!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8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4143" y="40064"/>
            <a:ext cx="5476307" cy="1477328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Игрок не понимает что это значит, как и за что он получает очки. Не интуитивно, игроку надо что-то умножать из 3х строк и читать кучу пунктов. (упростить схему расчета очков)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Прямая со стрелкой 4"/>
          <p:cNvCxnSpPr>
            <a:stCxn id="4" idx="3"/>
            <a:endCxn id="6" idx="1"/>
          </p:cNvCxnSpPr>
          <p:nvPr/>
        </p:nvCxnSpPr>
        <p:spPr>
          <a:xfrm>
            <a:off x="7410450" y="778728"/>
            <a:ext cx="733426" cy="1832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8143876" y="219075"/>
            <a:ext cx="3895724" cy="1485900"/>
          </a:xfrm>
          <a:prstGeom prst="rect">
            <a:avLst/>
          </a:prstGeom>
          <a:noFill/>
          <a:ln w="476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715693" y="3846552"/>
            <a:ext cx="5476307" cy="1200329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Стоимость участия в королевской битве, я бы все-таки добавил к ним минус и поместил к каждому рангу в иконку отдельно.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Прямая со стрелкой 13"/>
          <p:cNvCxnSpPr>
            <a:stCxn id="13" idx="0"/>
            <a:endCxn id="15" idx="2"/>
          </p:cNvCxnSpPr>
          <p:nvPr/>
        </p:nvCxnSpPr>
        <p:spPr>
          <a:xfrm flipV="1">
            <a:off x="9453847" y="2581276"/>
            <a:ext cx="1028415" cy="126527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8924924" y="1819276"/>
            <a:ext cx="3114675" cy="762000"/>
          </a:xfrm>
          <a:prstGeom prst="rect">
            <a:avLst/>
          </a:prstGeom>
          <a:noFill/>
          <a:ln w="476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/>
          <p:cNvCxnSpPr>
            <a:stCxn id="4" idx="2"/>
            <a:endCxn id="25" idx="3"/>
          </p:cNvCxnSpPr>
          <p:nvPr/>
        </p:nvCxnSpPr>
        <p:spPr>
          <a:xfrm flipH="1">
            <a:off x="3743325" y="1517392"/>
            <a:ext cx="928972" cy="56858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197788" y="1390650"/>
            <a:ext cx="3545537" cy="1390649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 стрелкой 30"/>
          <p:cNvCxnSpPr/>
          <p:nvPr/>
        </p:nvCxnSpPr>
        <p:spPr>
          <a:xfrm flipH="1">
            <a:off x="4086225" y="4479190"/>
            <a:ext cx="2629470" cy="56533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3055" y="4861113"/>
            <a:ext cx="62709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1782730" y="4861113"/>
            <a:ext cx="85792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-12 RP</a:t>
            </a:r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3063867" y="4859861"/>
            <a:ext cx="85792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-24 RP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81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01020" y="503277"/>
            <a:ext cx="5476307" cy="1200329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Очень важная информация перед матчем.</a:t>
            </a:r>
            <a:b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бновляется каждый день и неделю)</a:t>
            </a:r>
            <a:b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Кажется, что ее легко увидеть, но это не так, все таки лучше ее перенести в центр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Прямая со стрелкой 2"/>
          <p:cNvCxnSpPr>
            <a:stCxn id="2" idx="2"/>
          </p:cNvCxnSpPr>
          <p:nvPr/>
        </p:nvCxnSpPr>
        <p:spPr>
          <a:xfrm>
            <a:off x="8639174" y="1703606"/>
            <a:ext cx="609601" cy="304937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8639174" y="4800602"/>
            <a:ext cx="3114675" cy="1724024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0196512" y="2686049"/>
            <a:ext cx="1995488" cy="2371725"/>
          </a:xfrm>
          <a:prstGeom prst="rect">
            <a:avLst/>
          </a:prstGeom>
          <a:pattFill prst="pct80">
            <a:fgClr>
              <a:srgbClr val="C4C4C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3438526" y="2819400"/>
            <a:ext cx="5305424" cy="981075"/>
          </a:xfrm>
          <a:prstGeom prst="rect">
            <a:avLst/>
          </a:prstGeom>
          <a:solidFill>
            <a:schemeClr val="bg1">
              <a:lumMod val="75000"/>
              <a:lumOff val="2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7" name="Прямая со стрелкой 16"/>
          <p:cNvCxnSpPr>
            <a:stCxn id="2" idx="2"/>
            <a:endCxn id="16" idx="0"/>
          </p:cNvCxnSpPr>
          <p:nvPr/>
        </p:nvCxnSpPr>
        <p:spPr>
          <a:xfrm flipH="1">
            <a:off x="6091238" y="1703606"/>
            <a:ext cx="2547936" cy="111579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3438526" y="2828923"/>
            <a:ext cx="1581151" cy="981075"/>
          </a:xfrm>
          <a:prstGeom prst="rect">
            <a:avLst/>
          </a:prstGeom>
          <a:solidFill>
            <a:schemeClr val="bg1">
              <a:lumMod val="75000"/>
              <a:lumOff val="2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</a:t>
            </a:r>
            <a:r>
              <a:rPr lang="en-US" dirty="0" smtClean="0"/>
              <a:t>URRENT</a:t>
            </a:r>
          </a:p>
          <a:p>
            <a:pPr algn="ctr"/>
            <a:r>
              <a:rPr lang="en-US" dirty="0" smtClean="0"/>
              <a:t>CRAFTING</a:t>
            </a:r>
          </a:p>
          <a:p>
            <a:pPr algn="ctr"/>
            <a:r>
              <a:rPr lang="en-US" dirty="0" smtClean="0"/>
              <a:t>ROTATIONS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1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9548" y="4266165"/>
            <a:ext cx="5672629" cy="1200329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Каждый раз после использования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ульты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-надо смотреть на неё и ждать перезарядки, и так по много раз пока она не будет готова.</a:t>
            </a:r>
            <a:b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это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шутер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тут такое решает.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Прямая со стрелкой 2"/>
          <p:cNvCxnSpPr>
            <a:stCxn id="2" idx="2"/>
            <a:endCxn id="4" idx="3"/>
          </p:cNvCxnSpPr>
          <p:nvPr/>
        </p:nvCxnSpPr>
        <p:spPr>
          <a:xfrm flipH="1">
            <a:off x="6705601" y="5466494"/>
            <a:ext cx="2540262" cy="71523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471243" y="5600700"/>
            <a:ext cx="1234358" cy="1162050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>
            <a:stCxn id="2" idx="0"/>
            <a:endCxn id="11" idx="3"/>
          </p:cNvCxnSpPr>
          <p:nvPr/>
        </p:nvCxnSpPr>
        <p:spPr>
          <a:xfrm flipH="1" flipV="1">
            <a:off x="6248985" y="3871138"/>
            <a:ext cx="2996878" cy="39502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Блок-схема: извлечение 10"/>
          <p:cNvSpPr/>
          <p:nvPr/>
        </p:nvSpPr>
        <p:spPr>
          <a:xfrm>
            <a:off x="5767296" y="3587813"/>
            <a:ext cx="642252" cy="566650"/>
          </a:xfrm>
          <a:prstGeom prst="flowChartExtract">
            <a:avLst/>
          </a:prstGeom>
          <a:noFill/>
          <a:ln w="66675">
            <a:solidFill>
              <a:schemeClr val="bg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2357526" y="3521841"/>
            <a:ext cx="3219843" cy="923330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Перенести уведомление в под прицел (Анимация и звук - 1сек)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Прямая со стрелкой 12"/>
          <p:cNvCxnSpPr>
            <a:stCxn id="2" idx="1"/>
          </p:cNvCxnSpPr>
          <p:nvPr/>
        </p:nvCxnSpPr>
        <p:spPr>
          <a:xfrm flipH="1">
            <a:off x="3967448" y="4866330"/>
            <a:ext cx="2442100" cy="166833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840" y="248145"/>
            <a:ext cx="2572109" cy="252447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/>
          <a:srcRect l="60253" t="61392" r="10261" b="24783"/>
          <a:stretch/>
        </p:blipFill>
        <p:spPr>
          <a:xfrm>
            <a:off x="6362700" y="285300"/>
            <a:ext cx="5384800" cy="142240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29670" y="1699229"/>
            <a:ext cx="5476307" cy="1200329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 предметов в секундах, а откат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скилов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процентах, я бы перевёл все в секунды, так проще понимать сколько, что займет.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949" y="293044"/>
            <a:ext cx="1190791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1615"/>
            <a:ext cx="1554205" cy="150638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0" t="47884" r="2664" b="7087"/>
          <a:stretch/>
        </p:blipFill>
        <p:spPr>
          <a:xfrm>
            <a:off x="3962400" y="3872316"/>
            <a:ext cx="8229600" cy="29856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736" y="1401723"/>
            <a:ext cx="6895328" cy="2031325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МАЛЕНЬКИЙ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расходник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для регенерации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армора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Эта </a:t>
            </a:r>
            <a:r>
              <a:rPr lang="ru-RU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чейка означает быстрое использование одного из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расходников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быстрым нажатием на «4ку» . Игра автоматически выбирает его. </a:t>
            </a:r>
            <a:r>
              <a:rPr lang="ru-RU" b="1" u="sng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бы просто не сделать ее настраиваемой, в инвентаре разместить 2 ячейки быстрого доступа и самому выбирать какой </a:t>
            </a:r>
            <a:r>
              <a:rPr lang="ru-RU" b="1" u="sng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расходник</a:t>
            </a:r>
            <a:r>
              <a:rPr lang="ru-RU" b="1" u="sng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использовать на быстром доступе.</a:t>
            </a:r>
            <a:endParaRPr lang="ru-RU" b="1" u="sng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Прямая со стрелкой 8"/>
          <p:cNvCxnSpPr>
            <a:stCxn id="8" idx="2"/>
            <a:endCxn id="10" idx="3"/>
          </p:cNvCxnSpPr>
          <p:nvPr/>
        </p:nvCxnSpPr>
        <p:spPr>
          <a:xfrm flipH="1">
            <a:off x="1554204" y="3433048"/>
            <a:ext cx="2408196" cy="267176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-1" y="5351615"/>
            <a:ext cx="1554205" cy="1506385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7397363" y="2316802"/>
            <a:ext cx="2030840" cy="176141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9428203" y="4245835"/>
            <a:ext cx="582687" cy="582687"/>
          </a:xfrm>
          <a:prstGeom prst="rect">
            <a:avLst/>
          </a:prstGeom>
          <a:noFill/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9428204" y="4996145"/>
            <a:ext cx="582687" cy="582687"/>
          </a:xfrm>
          <a:prstGeom prst="rect">
            <a:avLst/>
          </a:prstGeom>
          <a:noFill/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04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05870" y="293726"/>
            <a:ext cx="5476307" cy="1477328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Зачем игроку эти отсутствующие ячейки?</a:t>
            </a:r>
            <a:b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Если он подберет рюкзак на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лвл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выше, то добавится 2 ячейки и останется 4 закрытых) Зачем?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Просто убрать лишние и добавлять по мере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лутинга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более лучших рюкзаков.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Прямая со стрелкой 5"/>
          <p:cNvCxnSpPr>
            <a:stCxn id="5" idx="2"/>
            <a:endCxn id="7" idx="3"/>
          </p:cNvCxnSpPr>
          <p:nvPr/>
        </p:nvCxnSpPr>
        <p:spPr>
          <a:xfrm flipH="1">
            <a:off x="8639174" y="1771054"/>
            <a:ext cx="704850" cy="259615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6680917" y="3695699"/>
            <a:ext cx="1958257" cy="1343025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1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7500" y="452767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Зачем?</a:t>
            </a:r>
            <a:endParaRPr lang="ru-RU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9322" y="534948"/>
            <a:ext cx="3478804" cy="1200329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Игрок и так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зашел в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игру поиграть.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Зачем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ему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этот экран и кнопка продолжить?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Прямая со стрелкой 6"/>
          <p:cNvCxnSpPr>
            <a:endCxn id="11" idx="0"/>
          </p:cNvCxnSpPr>
          <p:nvPr/>
        </p:nvCxnSpPr>
        <p:spPr>
          <a:xfrm flipH="1">
            <a:off x="6115049" y="1778794"/>
            <a:ext cx="1" cy="194738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58896" y="58110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Незаметно!</a:t>
            </a:r>
            <a:endParaRPr lang="ru-RU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66649" y="4703028"/>
            <a:ext cx="3478804" cy="1754326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Если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игроку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дают здесь только выбрать сервер, то зачем делать 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chose-button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такой незаметной, зато кнопку продолжить хорошо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видно.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94909" y="3726180"/>
            <a:ext cx="2240280" cy="796290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800476" y="6269772"/>
            <a:ext cx="3686174" cy="321528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>
            <a:endCxn id="13" idx="3"/>
          </p:cNvCxnSpPr>
          <p:nvPr/>
        </p:nvCxnSpPr>
        <p:spPr>
          <a:xfrm flipH="1">
            <a:off x="7486650" y="6180356"/>
            <a:ext cx="1080000" cy="25018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399" y="3367924"/>
            <a:ext cx="3478804" cy="1754326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И если это сервер-лобби, то какой в нем смысл в данной ситуации?</a:t>
            </a:r>
            <a:b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Новый игрок, даже не поймет зачем это, никто ему не объяснит.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9" name="Прямая со стрелкой 18"/>
          <p:cNvCxnSpPr>
            <a:stCxn id="18" idx="2"/>
            <a:endCxn id="20" idx="0"/>
          </p:cNvCxnSpPr>
          <p:nvPr/>
        </p:nvCxnSpPr>
        <p:spPr>
          <a:xfrm flipH="1">
            <a:off x="1715650" y="5122250"/>
            <a:ext cx="100151" cy="105810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595510" y="6180356"/>
            <a:ext cx="2240280" cy="516374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8713196" y="0"/>
            <a:ext cx="3478804" cy="1477328"/>
          </a:xfrm>
          <a:prstGeom prst="rect">
            <a:avLst/>
          </a:prstGeom>
          <a:solidFill>
            <a:schemeClr val="accent5">
              <a:lumMod val="60000"/>
              <a:lumOff val="40000"/>
              <a:alpha val="83000"/>
            </a:schemeClr>
          </a:solidFill>
          <a:ln w="317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спокойно перенести выбор сервера в настройки или главное меню и избавится от этого лишнего меню.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Прямая со стрелкой 15"/>
          <p:cNvCxnSpPr>
            <a:stCxn id="18" idx="2"/>
            <a:endCxn id="13" idx="1"/>
          </p:cNvCxnSpPr>
          <p:nvPr/>
        </p:nvCxnSpPr>
        <p:spPr>
          <a:xfrm>
            <a:off x="1815801" y="5122250"/>
            <a:ext cx="1984675" cy="130828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92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20477" y="6488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Зач</a:t>
            </a:r>
            <a:r>
              <a:rPr lang="ru-RU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ем?</a:t>
            </a:r>
            <a:endParaRPr lang="ru-RU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6670" y="3726180"/>
            <a:ext cx="3478804" cy="646331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Зачем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Игроку сетевой идентификатор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меню?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18" idx="2"/>
            <a:endCxn id="20" idx="0"/>
          </p:cNvCxnSpPr>
          <p:nvPr/>
        </p:nvCxnSpPr>
        <p:spPr>
          <a:xfrm flipH="1">
            <a:off x="1440954" y="4372511"/>
            <a:ext cx="1445118" cy="22187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181371" y="6591300"/>
            <a:ext cx="2519165" cy="199072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8713196" y="0"/>
            <a:ext cx="3478804" cy="1200329"/>
          </a:xfrm>
          <a:prstGeom prst="rect">
            <a:avLst/>
          </a:prstGeom>
          <a:solidFill>
            <a:schemeClr val="accent5">
              <a:lumMod val="60000"/>
              <a:lumOff val="40000"/>
              <a:alpha val="83000"/>
            </a:schemeClr>
          </a:solidFill>
          <a:ln w="317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целом, меню круто стилизовано, только немного нагромождено ежедневными заданиями.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928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2476" y="155495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это?</a:t>
            </a:r>
            <a:endParaRPr lang="ru-RU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4483" y="1152525"/>
            <a:ext cx="3478804" cy="1477328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аже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если у игры произошла ошибка загрузки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данных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можно сделать красивый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понятный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обработчик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Прямая со стрелкой 5"/>
          <p:cNvCxnSpPr>
            <a:stCxn id="5" idx="2"/>
            <a:endCxn id="7" idx="3"/>
          </p:cNvCxnSpPr>
          <p:nvPr/>
        </p:nvCxnSpPr>
        <p:spPr>
          <a:xfrm flipH="1">
            <a:off x="3857626" y="2629853"/>
            <a:ext cx="2786259" cy="8943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446784" y="1152525"/>
            <a:ext cx="3410842" cy="4743450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2324100" y="2895600"/>
            <a:ext cx="1257300" cy="1257300"/>
          </a:xfrm>
          <a:prstGeom prst="ellipse">
            <a:avLst/>
          </a:prstGeom>
          <a:solidFill>
            <a:schemeClr val="bg1">
              <a:lumMod val="85000"/>
              <a:lumOff val="15000"/>
              <a:alpha val="50000"/>
            </a:schemeClr>
          </a:solidFill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?</a:t>
            </a:r>
            <a:endParaRPr lang="ru-RU" sz="88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" name="Ромб 19"/>
          <p:cNvSpPr/>
          <p:nvPr/>
        </p:nvSpPr>
        <p:spPr>
          <a:xfrm>
            <a:off x="1071367" y="2696051"/>
            <a:ext cx="609600" cy="609600"/>
          </a:xfrm>
          <a:prstGeom prst="diamond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?</a:t>
            </a:r>
            <a:endParaRPr lang="ru-RU" sz="40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4" name="Ромб 23"/>
          <p:cNvSpPr/>
          <p:nvPr/>
        </p:nvSpPr>
        <p:spPr>
          <a:xfrm>
            <a:off x="1071367" y="3391852"/>
            <a:ext cx="609600" cy="609600"/>
          </a:xfrm>
          <a:prstGeom prst="diamond">
            <a:avLst/>
          </a:prstGeom>
          <a:solidFill>
            <a:schemeClr val="bg1">
              <a:lumMod val="85000"/>
              <a:lumOff val="15000"/>
              <a:alpha val="2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?</a:t>
            </a:r>
            <a:endParaRPr lang="ru-RU" sz="40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4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702" y="293584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Непонятно</a:t>
            </a:r>
            <a:endParaRPr lang="ru-RU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33183" y="2747485"/>
            <a:ext cx="3478804" cy="1200329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Лучше сделать слайд-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чекбокс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иначе нажимая на кнопки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Игрок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итоге не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понимает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меняется.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Прямая со стрелкой 5"/>
          <p:cNvCxnSpPr>
            <a:stCxn id="5" idx="1"/>
            <a:endCxn id="7" idx="3"/>
          </p:cNvCxnSpPr>
          <p:nvPr/>
        </p:nvCxnSpPr>
        <p:spPr>
          <a:xfrm flipH="1" flipV="1">
            <a:off x="3048000" y="2528888"/>
            <a:ext cx="2885183" cy="81876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219075" y="2190750"/>
            <a:ext cx="2828925" cy="676276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9074" y="3990975"/>
            <a:ext cx="2828925" cy="676276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>
            <a:stCxn id="5" idx="1"/>
            <a:endCxn id="15" idx="3"/>
          </p:cNvCxnSpPr>
          <p:nvPr/>
        </p:nvCxnSpPr>
        <p:spPr>
          <a:xfrm flipH="1">
            <a:off x="3047999" y="3347650"/>
            <a:ext cx="2885184" cy="98146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3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13196" y="2823686"/>
            <a:ext cx="3478804" cy="1477328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отображает иконки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геймпада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рядом с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ником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говоря, что игроки – консольные, хотя это не так.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Прямая со стрелкой 5"/>
          <p:cNvCxnSpPr>
            <a:stCxn id="5" idx="1"/>
            <a:endCxn id="7" idx="3"/>
          </p:cNvCxnSpPr>
          <p:nvPr/>
        </p:nvCxnSpPr>
        <p:spPr>
          <a:xfrm flipH="1">
            <a:off x="8448675" y="3562350"/>
            <a:ext cx="264521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3657600" y="2867025"/>
            <a:ext cx="4791075" cy="1390650"/>
          </a:xfrm>
          <a:prstGeom prst="rect">
            <a:avLst/>
          </a:prstGeom>
          <a:noFill/>
          <a:ln w="476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713196" y="0"/>
            <a:ext cx="3478804" cy="1754326"/>
          </a:xfrm>
          <a:prstGeom prst="rect">
            <a:avLst/>
          </a:prstGeom>
          <a:solidFill>
            <a:schemeClr val="accent5">
              <a:lumMod val="60000"/>
              <a:lumOff val="40000"/>
              <a:alpha val="83000"/>
            </a:schemeClr>
          </a:solidFill>
          <a:ln w="317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Получать данные о платформе игрока и отображать их принадлежность в виде иконки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геймпада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клавиатуры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96" y="1226165"/>
            <a:ext cx="528161" cy="5281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9396" y="2861786"/>
            <a:ext cx="3478804" cy="1200329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Ссылка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кликабельна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как много игроков вбивали эту ссылку в 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браузерную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строку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Я думаю мало.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Прямая со стрелкой 19"/>
          <p:cNvCxnSpPr>
            <a:stCxn id="19" idx="3"/>
            <a:endCxn id="21" idx="1"/>
          </p:cNvCxnSpPr>
          <p:nvPr/>
        </p:nvCxnSpPr>
        <p:spPr>
          <a:xfrm>
            <a:off x="4648200" y="3461951"/>
            <a:ext cx="5915025" cy="260071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10563225" y="5867400"/>
            <a:ext cx="1476376" cy="390525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940796" y="5267235"/>
            <a:ext cx="3478804" cy="1200329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Дать описание данной ссылки, что это? «Перейдите по ссылкой для подробной информации.»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Прямая со стрелкой 29"/>
          <p:cNvCxnSpPr>
            <a:stCxn id="29" idx="3"/>
            <a:endCxn id="21" idx="1"/>
          </p:cNvCxnSpPr>
          <p:nvPr/>
        </p:nvCxnSpPr>
        <p:spPr>
          <a:xfrm>
            <a:off x="4419600" y="5867400"/>
            <a:ext cx="6143625" cy="19526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5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1470" y="239494"/>
            <a:ext cx="5476307" cy="646331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Такая иконка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для подключения в игровые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лобби – не подходит.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Прямая со стрелкой 4"/>
          <p:cNvCxnSpPr>
            <a:stCxn id="4" idx="3"/>
            <a:endCxn id="6" idx="1"/>
          </p:cNvCxnSpPr>
          <p:nvPr/>
        </p:nvCxnSpPr>
        <p:spPr>
          <a:xfrm>
            <a:off x="8007777" y="562660"/>
            <a:ext cx="3088848" cy="32316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1096625" y="419100"/>
            <a:ext cx="933450" cy="933450"/>
          </a:xfrm>
          <a:prstGeom prst="rect">
            <a:avLst/>
          </a:prstGeom>
          <a:noFill/>
          <a:ln w="476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1426570" y="5706070"/>
            <a:ext cx="5476307" cy="923330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Эта информация актуальна только для королевской битвы, почему бы ее и не вставить в отдельный блок под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ней?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Прямая со стрелкой 19"/>
          <p:cNvCxnSpPr>
            <a:stCxn id="19" idx="3"/>
            <a:endCxn id="21" idx="1"/>
          </p:cNvCxnSpPr>
          <p:nvPr/>
        </p:nvCxnSpPr>
        <p:spPr>
          <a:xfrm flipV="1">
            <a:off x="6902877" y="6091238"/>
            <a:ext cx="1450548" cy="764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8353425" y="5553075"/>
            <a:ext cx="3676650" cy="1076325"/>
          </a:xfrm>
          <a:prstGeom prst="rect">
            <a:avLst/>
          </a:prstGeom>
          <a:noFill/>
          <a:ln w="476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 стрелкой 26"/>
          <p:cNvCxnSpPr>
            <a:stCxn id="19" idx="0"/>
          </p:cNvCxnSpPr>
          <p:nvPr/>
        </p:nvCxnSpPr>
        <p:spPr>
          <a:xfrm flipH="1" flipV="1">
            <a:off x="3248025" y="5371326"/>
            <a:ext cx="916699" cy="33474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05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7545" y="963394"/>
            <a:ext cx="5476307" cy="1477328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единственное место, где тебе скажут как зайти в валютный магазин и оно находится в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углу (Конечно, под валютой).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 я бы добавил отдельную вкладку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</a:t>
            </a:r>
            <a:r>
              <a:rPr lang="ru-RU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Купть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монеты»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Прямая со стрелкой 4"/>
          <p:cNvCxnSpPr>
            <a:stCxn id="4" idx="3"/>
            <a:endCxn id="6" idx="1"/>
          </p:cNvCxnSpPr>
          <p:nvPr/>
        </p:nvCxnSpPr>
        <p:spPr>
          <a:xfrm flipV="1">
            <a:off x="7083852" y="734110"/>
            <a:ext cx="3698448" cy="96794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0782300" y="504826"/>
            <a:ext cx="1409700" cy="458568"/>
          </a:xfrm>
          <a:prstGeom prst="rect">
            <a:avLst/>
          </a:prstGeom>
          <a:noFill/>
          <a:ln w="476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9" r="25469"/>
          <a:stretch/>
        </p:blipFill>
        <p:spPr>
          <a:xfrm>
            <a:off x="9305924" y="0"/>
            <a:ext cx="2886076" cy="683653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293845" y="3811369"/>
            <a:ext cx="5476307" cy="2585323"/>
          </a:xfrm>
          <a:prstGeom prst="rect">
            <a:avLst/>
          </a:prstGeom>
          <a:solidFill>
            <a:schemeClr val="tx1">
              <a:alpha val="83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Уведомление о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новом косметическом предмете,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которое невозможно закрыть, как только ты хочешь посмотреть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его на не купленном персонаже,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тебя кидает в магазин покупки персонажа, а предмет так и считается </a:t>
            </a:r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неосмотренным.</a:t>
            </a:r>
          </a:p>
          <a:p>
            <a:pPr algn="ctr"/>
            <a:r>
              <a:rPr lang="ru-RU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Решение простое – дать возможность посмотреть предмет на не купленном персонаже.</a:t>
            </a:r>
            <a:endParaRPr lang="ru-RU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Прямая со стрелкой 5"/>
          <p:cNvCxnSpPr>
            <a:stCxn id="5" idx="0"/>
            <a:endCxn id="7" idx="1"/>
          </p:cNvCxnSpPr>
          <p:nvPr/>
        </p:nvCxnSpPr>
        <p:spPr>
          <a:xfrm flipV="1">
            <a:off x="9031999" y="305485"/>
            <a:ext cx="531101" cy="350588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9563100" y="76201"/>
            <a:ext cx="1409700" cy="458568"/>
          </a:xfrm>
          <a:prstGeom prst="rect">
            <a:avLst/>
          </a:prstGeom>
          <a:noFill/>
          <a:ln w="476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>
            <a:stCxn id="5" idx="1"/>
          </p:cNvCxnSpPr>
          <p:nvPr/>
        </p:nvCxnSpPr>
        <p:spPr>
          <a:xfrm flipH="1" flipV="1">
            <a:off x="3467101" y="4448179"/>
            <a:ext cx="2826744" cy="65585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5" idx="1"/>
          </p:cNvCxnSpPr>
          <p:nvPr/>
        </p:nvCxnSpPr>
        <p:spPr>
          <a:xfrm flipH="1">
            <a:off x="3045253" y="5104031"/>
            <a:ext cx="3248592" cy="97690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92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372</TotalTime>
  <Words>505</Words>
  <Application>Microsoft Office PowerPoint</Application>
  <PresentationFormat>Широкоэкранный</PresentationFormat>
  <Paragraphs>41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Bahnschrift Condensed</vt:lpstr>
      <vt:lpstr>Bahnschrift SemiBold Condensed</vt:lpstr>
      <vt:lpstr>Calibri</vt:lpstr>
      <vt:lpstr>Century Gothic</vt:lpstr>
      <vt:lpstr>Wingdings 3</vt:lpstr>
      <vt:lpstr>Сектор</vt:lpstr>
      <vt:lpstr>Apex LEGENDS  UI review Scenario!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LEGENDS  UI review</dc:title>
  <dc:creator>EvnikaGK #2</dc:creator>
  <cp:lastModifiedBy>EvnikaGK #2</cp:lastModifiedBy>
  <cp:revision>44</cp:revision>
  <dcterms:created xsi:type="dcterms:W3CDTF">2021-09-03T22:24:14Z</dcterms:created>
  <dcterms:modified xsi:type="dcterms:W3CDTF">2021-09-04T13:21:03Z</dcterms:modified>
</cp:coreProperties>
</file>